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90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42330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659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一、给下列表达中连读的部分进行标注。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1.pictures of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2.stop at a red light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3.come and have a look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1" name="24EG04.eps" descr="id:2147485316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4453" y="3528118"/>
            <a:ext cx="4248472" cy="18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)1.In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2022,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 by bike.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B.to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C.went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)2.By ferry, you must wear a 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A.life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jacket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B.helmet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C.jacket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)3.On busy streets, we must 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A.drive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fast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B.drive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slowly	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C.walk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15333" y="15839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15333" y="27906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15333" y="394162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569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)4.Some children in Beijing go to school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subway every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B.by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0477" y="155692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74817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3069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下面是</a:t>
            </a:r>
            <a:r>
              <a:rPr lang="en-US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Jim</a:t>
            </a:r>
            <a:r>
              <a:rPr lang="zh-CN" altLang="en-US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班上同学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上学方式的调查结果。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E6KRG229.eps" descr="id:21474876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1817032"/>
            <a:ext cx="4536504" cy="210829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3734389"/>
            <a:ext cx="108077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)1.Fifty students come to school on foot.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)2.Ten students come to school by bus.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)3.No student comes to school by car in the class.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)4.Twenty students come to school by bike.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)5.There are forty students in the class.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1221" y="372840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5333" y="421771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15333" y="47070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5333" y="519034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61499" y="56796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96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